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6B14F-7087-4A7E-820A-5C5E4A3DAF94}" type="datetimeFigureOut">
              <a:rPr lang="ko-KR" altLang="en-US" smtClean="0"/>
              <a:t>2011-11-09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6514B-90A6-49EE-81DB-7C6ED4D4EA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2270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AAB2-8EA2-4BEB-834C-AB1D4BB496CC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042A-F0C0-4C03-BB00-5AC6C15607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299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AAB2-8EA2-4BEB-834C-AB1D4BB496CC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042A-F0C0-4C03-BB00-5AC6C15607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759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AAB2-8EA2-4BEB-834C-AB1D4BB496CC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042A-F0C0-4C03-BB00-5AC6C15607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14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AAB2-8EA2-4BEB-834C-AB1D4BB496CC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042A-F0C0-4C03-BB00-5AC6C15607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452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AAB2-8EA2-4BEB-834C-AB1D4BB496CC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042A-F0C0-4C03-BB00-5AC6C15607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49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AAB2-8EA2-4BEB-834C-AB1D4BB496CC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042A-F0C0-4C03-BB00-5AC6C15607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75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AAB2-8EA2-4BEB-834C-AB1D4BB496CC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042A-F0C0-4C03-BB00-5AC6C15607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89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AAB2-8EA2-4BEB-834C-AB1D4BB496CC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042A-F0C0-4C03-BB00-5AC6C15607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92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AAB2-8EA2-4BEB-834C-AB1D4BB496CC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042A-F0C0-4C03-BB00-5AC6C15607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67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AAB2-8EA2-4BEB-834C-AB1D4BB496CC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042A-F0C0-4C03-BB00-5AC6C15607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95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AAB2-8EA2-4BEB-834C-AB1D4BB496CC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042A-F0C0-4C03-BB00-5AC6C15607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436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BAAB2-8EA2-4BEB-834C-AB1D4BB496CC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6042A-F0C0-4C03-BB00-5AC6C15607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97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slideLayout" Target="../slideLayouts/slideLayout2.xml"/><Relationship Id="rId21" Type="http://schemas.openxmlformats.org/officeDocument/2006/relationships/image" Target="../media/image22.png"/><Relationship Id="rId34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33" Type="http://schemas.openxmlformats.org/officeDocument/2006/relationships/image" Target="../media/image34.png"/><Relationship Id="rId2" Type="http://schemas.openxmlformats.org/officeDocument/2006/relationships/audio" Target="../media/media4.wav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29" Type="http://schemas.openxmlformats.org/officeDocument/2006/relationships/image" Target="../media/image30.png"/><Relationship Id="rId1" Type="http://schemas.microsoft.com/office/2007/relationships/media" Target="../media/media4.wav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32" Type="http://schemas.openxmlformats.org/officeDocument/2006/relationships/image" Target="../media/image33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28" Type="http://schemas.openxmlformats.org/officeDocument/2006/relationships/image" Target="../media/image29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31" Type="http://schemas.openxmlformats.org/officeDocument/2006/relationships/image" Target="../media/image32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png"/><Relationship Id="rId30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2.png"/><Relationship Id="rId5" Type="http://schemas.openxmlformats.org/officeDocument/2006/relationships/image" Target="../media/image35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8.png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.jpeg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3" y="271463"/>
            <a:ext cx="6886575" cy="631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24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0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Bum il Choi\Desktop\coca-cola_wave-red_1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46885" y="487325"/>
            <a:ext cx="8244912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1524000"/>
            <a:ext cx="743454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94441" y="6092059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2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Bum il Choi\Desktop\coca-cola_wave-red_1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85" y="487325"/>
            <a:ext cx="8244912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2883" y="2105245"/>
            <a:ext cx="74729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Midtown Atlanta, Georgia</a:t>
            </a:r>
            <a:endParaRPr lang="en-US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2884" y="4251252"/>
            <a:ext cx="74729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Doctor John Pemberton</a:t>
            </a:r>
            <a:endParaRPr lang="en-US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89124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99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94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0" name="Picture 32"/>
          <p:cNvPicPr>
            <a:picLocks noChangeAspect="1" noChangeArrowheads="1"/>
          </p:cNvPicPr>
          <p:nvPr/>
        </p:nvPicPr>
        <p:blipFill>
          <a:blip r:embed="rId4" cstate="print"/>
          <a:srcRect l="21858" r="21311"/>
          <a:stretch>
            <a:fillRect/>
          </a:stretch>
        </p:blipFill>
        <p:spPr bwMode="auto">
          <a:xfrm>
            <a:off x="5257800" y="5029200"/>
            <a:ext cx="914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5" name="Picture 27"/>
          <p:cNvPicPr>
            <a:picLocks noChangeAspect="1" noChangeArrowheads="1"/>
          </p:cNvPicPr>
          <p:nvPr/>
        </p:nvPicPr>
        <p:blipFill>
          <a:blip r:embed="rId5" cstate="print"/>
          <a:srcRect l="21858" r="21311"/>
          <a:stretch>
            <a:fillRect/>
          </a:stretch>
        </p:blipFill>
        <p:spPr bwMode="auto">
          <a:xfrm>
            <a:off x="4924098" y="838200"/>
            <a:ext cx="990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2" name="Picture 24"/>
          <p:cNvPicPr>
            <a:picLocks noChangeAspect="1" noChangeArrowheads="1"/>
          </p:cNvPicPr>
          <p:nvPr/>
        </p:nvPicPr>
        <p:blipFill>
          <a:blip r:embed="rId6" cstate="print"/>
          <a:srcRect l="21858" r="21311"/>
          <a:stretch>
            <a:fillRect/>
          </a:stretch>
        </p:blipFill>
        <p:spPr bwMode="auto">
          <a:xfrm>
            <a:off x="6477000" y="4876800"/>
            <a:ext cx="990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7" cstate="print"/>
          <a:srcRect l="17486" r="16940"/>
          <a:stretch>
            <a:fillRect/>
          </a:stretch>
        </p:blipFill>
        <p:spPr bwMode="auto">
          <a:xfrm>
            <a:off x="1219200" y="4876800"/>
            <a:ext cx="1143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8" cstate="print"/>
          <a:srcRect l="30601" r="30055"/>
          <a:stretch>
            <a:fillRect/>
          </a:stretch>
        </p:blipFill>
        <p:spPr bwMode="auto">
          <a:xfrm>
            <a:off x="762000" y="1676400"/>
            <a:ext cx="685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9" cstate="print"/>
          <a:srcRect l="30601" r="30055"/>
          <a:stretch>
            <a:fillRect/>
          </a:stretch>
        </p:blipFill>
        <p:spPr bwMode="auto">
          <a:xfrm>
            <a:off x="685800" y="3733800"/>
            <a:ext cx="685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0" cstate="print"/>
          <a:srcRect l="26230" r="25683"/>
          <a:stretch>
            <a:fillRect/>
          </a:stretch>
        </p:blipFill>
        <p:spPr bwMode="auto">
          <a:xfrm>
            <a:off x="0" y="0"/>
            <a:ext cx="83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1" cstate="print"/>
          <a:srcRect l="21858" r="16940"/>
          <a:stretch>
            <a:fillRect/>
          </a:stretch>
        </p:blipFill>
        <p:spPr bwMode="auto">
          <a:xfrm>
            <a:off x="914400" y="63065"/>
            <a:ext cx="890116" cy="161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2" cstate="print"/>
          <a:srcRect l="26230" r="30055"/>
          <a:stretch>
            <a:fillRect/>
          </a:stretch>
        </p:blipFill>
        <p:spPr bwMode="auto">
          <a:xfrm>
            <a:off x="0" y="2057400"/>
            <a:ext cx="762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3" cstate="print"/>
          <a:srcRect l="26230"/>
          <a:stretch>
            <a:fillRect/>
          </a:stretch>
        </p:blipFill>
        <p:spPr bwMode="auto">
          <a:xfrm>
            <a:off x="1447800" y="2819400"/>
            <a:ext cx="12858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4" cstate="print"/>
          <a:srcRect l="30601" r="30055"/>
          <a:stretch>
            <a:fillRect/>
          </a:stretch>
        </p:blipFill>
        <p:spPr bwMode="auto">
          <a:xfrm>
            <a:off x="0" y="4191000"/>
            <a:ext cx="685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5" cstate="print"/>
          <a:srcRect r="12568"/>
          <a:stretch>
            <a:fillRect/>
          </a:stretch>
        </p:blipFill>
        <p:spPr bwMode="auto">
          <a:xfrm>
            <a:off x="7620000" y="0"/>
            <a:ext cx="1524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6" cstate="print"/>
          <a:srcRect t="3941" r="16940"/>
          <a:stretch>
            <a:fillRect/>
          </a:stretch>
        </p:blipFill>
        <p:spPr bwMode="auto">
          <a:xfrm>
            <a:off x="6629400" y="1012157"/>
            <a:ext cx="1371600" cy="1759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7" cstate="print"/>
          <a:srcRect l="26230" r="21311"/>
          <a:stretch>
            <a:fillRect/>
          </a:stretch>
        </p:blipFill>
        <p:spPr bwMode="auto">
          <a:xfrm>
            <a:off x="8229600" y="2057400"/>
            <a:ext cx="914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8" cstate="print"/>
          <a:srcRect l="17486" r="16940"/>
          <a:stretch>
            <a:fillRect/>
          </a:stretch>
        </p:blipFill>
        <p:spPr bwMode="auto">
          <a:xfrm>
            <a:off x="1905000" y="990600"/>
            <a:ext cx="101111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9" cstate="print"/>
          <a:srcRect r="16940"/>
          <a:stretch>
            <a:fillRect/>
          </a:stretch>
        </p:blipFill>
        <p:spPr bwMode="auto">
          <a:xfrm>
            <a:off x="7696200" y="4114800"/>
            <a:ext cx="14478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20" cstate="print"/>
          <a:srcRect l="17486" r="16940"/>
          <a:stretch>
            <a:fillRect/>
          </a:stretch>
        </p:blipFill>
        <p:spPr bwMode="auto">
          <a:xfrm>
            <a:off x="2243962" y="4876800"/>
            <a:ext cx="1143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21" cstate="print"/>
          <a:srcRect l="21858" r="16940"/>
          <a:stretch>
            <a:fillRect/>
          </a:stretch>
        </p:blipFill>
        <p:spPr bwMode="auto">
          <a:xfrm>
            <a:off x="2286000" y="3048000"/>
            <a:ext cx="10668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22" cstate="print"/>
          <a:srcRect l="30601" r="25683"/>
          <a:stretch>
            <a:fillRect/>
          </a:stretch>
        </p:blipFill>
        <p:spPr bwMode="auto">
          <a:xfrm>
            <a:off x="7391400" y="4924425"/>
            <a:ext cx="7620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3" cstate="print"/>
          <a:srcRect l="5289" t="29333" b="36000"/>
          <a:stretch>
            <a:fillRect/>
          </a:stretch>
        </p:blipFill>
        <p:spPr bwMode="auto">
          <a:xfrm>
            <a:off x="2133600" y="0"/>
            <a:ext cx="54578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24" cstate="print"/>
          <a:srcRect l="17486" r="21311"/>
          <a:stretch>
            <a:fillRect/>
          </a:stretch>
        </p:blipFill>
        <p:spPr bwMode="auto">
          <a:xfrm>
            <a:off x="7010400" y="3048000"/>
            <a:ext cx="1066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25" cstate="print"/>
          <a:srcRect l="30601" r="30055"/>
          <a:stretch>
            <a:fillRect/>
          </a:stretch>
        </p:blipFill>
        <p:spPr bwMode="auto">
          <a:xfrm>
            <a:off x="3048000" y="762000"/>
            <a:ext cx="685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26" cstate="print"/>
          <a:srcRect l="17486" r="16940"/>
          <a:stretch>
            <a:fillRect/>
          </a:stretch>
        </p:blipFill>
        <p:spPr bwMode="auto">
          <a:xfrm>
            <a:off x="3352800" y="2895600"/>
            <a:ext cx="1143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1" name="Picture 23"/>
          <p:cNvPicPr>
            <a:picLocks noChangeAspect="1" noChangeArrowheads="1"/>
          </p:cNvPicPr>
          <p:nvPr/>
        </p:nvPicPr>
        <p:blipFill>
          <a:blip r:embed="rId27" cstate="print"/>
          <a:srcRect l="21858" r="25683"/>
          <a:stretch>
            <a:fillRect/>
          </a:stretch>
        </p:blipFill>
        <p:spPr bwMode="auto">
          <a:xfrm>
            <a:off x="6096000" y="990600"/>
            <a:ext cx="914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3" name="Picture 25"/>
          <p:cNvPicPr>
            <a:picLocks noChangeAspect="1" noChangeArrowheads="1"/>
          </p:cNvPicPr>
          <p:nvPr/>
        </p:nvPicPr>
        <p:blipFill>
          <a:blip r:embed="rId28" cstate="print"/>
          <a:srcRect l="17486" r="16940"/>
          <a:stretch>
            <a:fillRect/>
          </a:stretch>
        </p:blipFill>
        <p:spPr bwMode="auto">
          <a:xfrm>
            <a:off x="3749566" y="914400"/>
            <a:ext cx="1143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6" name="Picture 28"/>
          <p:cNvPicPr>
            <a:picLocks noChangeAspect="1" noChangeArrowheads="1"/>
          </p:cNvPicPr>
          <p:nvPr/>
        </p:nvPicPr>
        <p:blipFill>
          <a:blip r:embed="rId29" cstate="print"/>
          <a:srcRect l="30601" r="34426"/>
          <a:stretch>
            <a:fillRect/>
          </a:stretch>
        </p:blipFill>
        <p:spPr bwMode="auto">
          <a:xfrm>
            <a:off x="3352800" y="4876800"/>
            <a:ext cx="609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7" name="Picture 29"/>
          <p:cNvPicPr>
            <a:picLocks noChangeAspect="1" noChangeArrowheads="1"/>
          </p:cNvPicPr>
          <p:nvPr/>
        </p:nvPicPr>
        <p:blipFill>
          <a:blip r:embed="rId30" cstate="print"/>
          <a:srcRect l="30601" r="30055"/>
          <a:stretch>
            <a:fillRect/>
          </a:stretch>
        </p:blipFill>
        <p:spPr bwMode="auto">
          <a:xfrm>
            <a:off x="6096000" y="3124200"/>
            <a:ext cx="685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8" name="Picture 30"/>
          <p:cNvPicPr>
            <a:picLocks noChangeAspect="1" noChangeArrowheads="1"/>
          </p:cNvPicPr>
          <p:nvPr/>
        </p:nvPicPr>
        <p:blipFill>
          <a:blip r:embed="rId31" cstate="print"/>
          <a:srcRect l="26230" r="30054"/>
          <a:stretch>
            <a:fillRect/>
          </a:stretch>
        </p:blipFill>
        <p:spPr bwMode="auto">
          <a:xfrm>
            <a:off x="4495800" y="2895600"/>
            <a:ext cx="7620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9" name="Picture 31"/>
          <p:cNvPicPr>
            <a:picLocks noChangeAspect="1" noChangeArrowheads="1"/>
          </p:cNvPicPr>
          <p:nvPr/>
        </p:nvPicPr>
        <p:blipFill>
          <a:blip r:embed="rId32" cstate="print"/>
          <a:srcRect l="13115" r="12568"/>
          <a:stretch>
            <a:fillRect/>
          </a:stretch>
        </p:blipFill>
        <p:spPr bwMode="auto">
          <a:xfrm>
            <a:off x="3962400" y="4876800"/>
            <a:ext cx="1295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1" name="Picture 33"/>
          <p:cNvPicPr>
            <a:picLocks noChangeAspect="1" noChangeArrowheads="1"/>
          </p:cNvPicPr>
          <p:nvPr/>
        </p:nvPicPr>
        <p:blipFill>
          <a:blip r:embed="rId33" cstate="print"/>
          <a:srcRect l="26230" r="30054"/>
          <a:stretch>
            <a:fillRect/>
          </a:stretch>
        </p:blipFill>
        <p:spPr bwMode="auto">
          <a:xfrm>
            <a:off x="5334000" y="2971800"/>
            <a:ext cx="762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158969" y="6172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681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Bum il Choi\Desktop\coca-cola_wave-red_1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497714"/>
            <a:ext cx="9067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Revenue $82.3b</a:t>
            </a:r>
          </a:p>
          <a:p>
            <a:pPr algn="ctr"/>
            <a:r>
              <a:rPr lang="en-US" altLang="ko-K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Cost $24.1b</a:t>
            </a:r>
          </a:p>
          <a:p>
            <a:pPr algn="ctr"/>
            <a:r>
              <a:rPr lang="en-US" altLang="ko-K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Profit $58.2b</a:t>
            </a: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Asset $523b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Coca cola makes more money than 62 countries</a:t>
            </a:r>
            <a:endParaRPr lang="en-US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31505" y="457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Money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83931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12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53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Bum il Choi\Desktop\coca-cola_wave-red_1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is affected on economy?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1371600"/>
            <a:ext cx="8001000" cy="4946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4170" y="1936532"/>
            <a:ext cx="7239000" cy="122183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Local 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shops lose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money because people drink                      						Coca cola</a:t>
            </a:r>
          </a:p>
          <a:p>
            <a:pPr marL="0" indent="0" algn="r">
              <a:buNone/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2400" y="601287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63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Bum il Choi\Desktop\coca-cola_wave-red_1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Socially affected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371600"/>
            <a:ext cx="67056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63966" y="1371600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9000" y="1905000"/>
            <a:ext cx="19050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 cstate="print"/>
          <a:srcRect r="33333"/>
          <a:stretch>
            <a:fillRect/>
          </a:stretch>
        </p:blipFill>
        <p:spPr bwMode="auto">
          <a:xfrm>
            <a:off x="7315200" y="3657600"/>
            <a:ext cx="1828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28600" y="59912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253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Bum il Choi\Desktop\coca-cola_wave-red_1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383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Does your TNC benefit most people?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78584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</a:t>
            </a:r>
          </a:p>
          <a:p>
            <a:pPr marL="0" indent="0" algn="ctr">
              <a:buNone/>
            </a:pPr>
            <a:endParaRPr lang="en-US" altLang="ko-KR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altLang="ko-KR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Obesity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Very unhealthy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Cultures disrupted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Environmentally unfriendly </a:t>
            </a:r>
          </a:p>
          <a:p>
            <a:pPr marL="0" indent="0" algn="ctr">
              <a:buNone/>
            </a:pP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2400" y="6019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491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Bum il Choi\Desktop\coca-cola_wave-red_1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Sources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1447800"/>
            <a:ext cx="7848600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n-CL" altLang="ko-KR" sz="23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http://www.thecoca-colacompany.com/</a:t>
            </a:r>
          </a:p>
          <a:p>
            <a:pPr algn="ctr"/>
            <a:r>
              <a:rPr lang="arn-CL" altLang="ko-KR" sz="23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http://www.coca-cola.co.uk/health/healthy-diet-living-and-lifestyle.html</a:t>
            </a:r>
          </a:p>
          <a:p>
            <a:pPr algn="ctr"/>
            <a:r>
              <a:rPr lang="arn-CL" altLang="ko-KR" sz="23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http://www.thecoca-colacompany.com/citizenship/economic_impact.html</a:t>
            </a:r>
          </a:p>
          <a:p>
            <a:pPr algn="ctr"/>
            <a:r>
              <a:rPr lang="arn-CL" altLang="ko-KR" sz="23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http://www.cocacola.co.kr/</a:t>
            </a:r>
          </a:p>
          <a:p>
            <a:pPr algn="ctr"/>
            <a:r>
              <a:rPr lang="arn-CL" altLang="ko-KR" sz="23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http://navercast.naver.com/contents.nhn?contents_id=3664</a:t>
            </a:r>
          </a:p>
          <a:p>
            <a:pPr algn="ctr"/>
            <a:r>
              <a:rPr lang="arn-CL" altLang="ko-KR" sz="23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http://navercast.naver.com/contents.nhn?contents_id=4347</a:t>
            </a:r>
          </a:p>
          <a:p>
            <a:pPr algn="ctr"/>
            <a:r>
              <a:rPr lang="arn-CL" altLang="ko-KR" sz="23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http://100.naver.com/100.nhn?docid=151889</a:t>
            </a:r>
          </a:p>
          <a:p>
            <a:pPr algn="ctr"/>
            <a:r>
              <a:rPr lang="arn-CL" altLang="ko-KR" sz="23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http://www.coca-cola.com/index.jsp</a:t>
            </a:r>
          </a:p>
          <a:p>
            <a:pPr algn="ctr"/>
            <a:r>
              <a:rPr lang="arn-CL" altLang="ko-KR" sz="23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http://en.wikipedia.org/wiki/Coca-Cola</a:t>
            </a:r>
          </a:p>
          <a:p>
            <a:pPr algn="ctr"/>
            <a:r>
              <a:rPr lang="arn-CL" altLang="ko-KR" sz="23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http://heritage.coca-cola.com/</a:t>
            </a:r>
          </a:p>
          <a:p>
            <a:pPr algn="ctr"/>
            <a:endParaRPr lang="arn-CL" altLang="ko-KR" sz="2300" i="1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6200" y="614139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8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</TotalTime>
  <Words>94</Words>
  <Application>Microsoft Office PowerPoint</Application>
  <PresentationFormat>On-screen Show (4:3)</PresentationFormat>
  <Paragraphs>35</Paragraphs>
  <Slides>9</Slides>
  <Notes>0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Where</vt:lpstr>
      <vt:lpstr>Facts</vt:lpstr>
      <vt:lpstr>PowerPoint Presentation</vt:lpstr>
      <vt:lpstr>Money</vt:lpstr>
      <vt:lpstr>What is affected on economy?</vt:lpstr>
      <vt:lpstr>Socially affected</vt:lpstr>
      <vt:lpstr>Does your TNC benefit most people?</vt:lpstr>
      <vt:lpstr>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Test</dc:creator>
  <cp:lastModifiedBy>Test</cp:lastModifiedBy>
  <cp:revision>26</cp:revision>
  <dcterms:created xsi:type="dcterms:W3CDTF">2011-11-02T11:23:27Z</dcterms:created>
  <dcterms:modified xsi:type="dcterms:W3CDTF">2011-11-09T14:35:33Z</dcterms:modified>
</cp:coreProperties>
</file>